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835A"/>
    <a:srgbClr val="0067AC"/>
    <a:srgbClr val="4472C4"/>
    <a:srgbClr val="A68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931" autoAdjust="0"/>
  </p:normalViewPr>
  <p:slideViewPr>
    <p:cSldViewPr snapToGrid="0" snapToObjects="1">
      <p:cViewPr varScale="1">
        <p:scale>
          <a:sx n="78" d="100"/>
          <a:sy n="78" d="100"/>
        </p:scale>
        <p:origin x="806" y="72"/>
      </p:cViewPr>
      <p:guideLst>
        <p:guide orient="horz" pos="414"/>
        <p:guide pos="4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4" d="100"/>
          <a:sy n="114" d="100"/>
        </p:scale>
        <p:origin x="4400" y="184"/>
      </p:cViewPr>
      <p:guideLst/>
    </p:cSldViewPr>
  </p:notesViewPr>
  <p:gridSpacing cx="72008" cy="72008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86A59482652A074F90B377E714AC8AE8" ma:contentTypeVersion="2" ma:contentTypeDescription="Upload an image." ma:contentTypeScope="" ma:versionID="54190887318d93c331e17768670b6989">
  <xsd:schema xmlns:xsd="http://www.w3.org/2001/XMLSchema" xmlns:xs="http://www.w3.org/2001/XMLSchema" xmlns:p="http://schemas.microsoft.com/office/2006/metadata/properties" xmlns:ns1="http://schemas.microsoft.com/sharepoint/v3" xmlns:ns2="CAD7385A-07AE-43A6-842E-8B888B839729" xmlns:ns3="http://schemas.microsoft.com/sharepoint/v3/fields" xmlns:ns4="d4dc1984-4e7d-439a-9f8d-a1b7ed460e00" targetNamespace="http://schemas.microsoft.com/office/2006/metadata/properties" ma:root="true" ma:fieldsID="f67a5eff6865efaa0e2f74915c1f153d" ns1:_="" ns2:_="" ns3:_="" ns4:_="">
    <xsd:import namespace="http://schemas.microsoft.com/sharepoint/v3"/>
    <xsd:import namespace="CAD7385A-07AE-43A6-842E-8B888B839729"/>
    <xsd:import namespace="http://schemas.microsoft.com/sharepoint/v3/fields"/>
    <xsd:import namespace="d4dc1984-4e7d-439a-9f8d-a1b7ed460e00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  <xsd:element ref="ns4:SharedWithUsers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D7385A-07AE-43A6-842E-8B888B839729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c1984-4e7d-439a-9f8d-a1b7ed460e00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3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3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CAD7385A-07AE-43A6-842E-8B888B839729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  <_dlc_DocId xmlns="d4dc1984-4e7d-439a-9f8d-a1b7ed460e00">PKHP4E2NMEFV-2092872618-3162</_dlc_DocId>
    <_dlc_DocIdUrl xmlns="d4dc1984-4e7d-439a-9f8d-a1b7ed460e00">
      <Url>https://intranet.nbs.sk/_layouts/15/DocIdRedir.aspx?ID=PKHP4E2NMEFV-2092872618-3162</Url>
      <Description>PKHP4E2NMEFV-2092872618-3162</Description>
    </_dlc_DocIdUrl>
  </documentManagement>
</p:properties>
</file>

<file path=customXml/itemProps1.xml><?xml version="1.0" encoding="utf-8"?>
<ds:datastoreItem xmlns:ds="http://schemas.openxmlformats.org/officeDocument/2006/customXml" ds:itemID="{1F2A9A22-346A-475F-B023-55386102BF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82DE8C-A588-4389-9389-6D6A5DFE8A7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7A30212-54BC-49A7-96B6-1C2759B957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AD7385A-07AE-43A6-842E-8B888B839729"/>
    <ds:schemaRef ds:uri="http://schemas.microsoft.com/sharepoint/v3/fields"/>
    <ds:schemaRef ds:uri="d4dc1984-4e7d-439a-9f8d-a1b7ed460e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B3D16DE-8995-4798-943F-0CC8C1BB5FA4}">
  <ds:schemaRefs>
    <ds:schemaRef ds:uri="http://purl.org/dc/elements/1.1/"/>
    <ds:schemaRef ds:uri="http://schemas.microsoft.com/sharepoint/v3/fields"/>
    <ds:schemaRef ds:uri="http://schemas.microsoft.com/sharepoint/v3"/>
    <ds:schemaRef ds:uri="http://purl.org/dc/dcmitype/"/>
    <ds:schemaRef ds:uri="http://www.w3.org/XML/1998/namespace"/>
    <ds:schemaRef ds:uri="http://schemas.microsoft.com/office/2006/documentManagement/types"/>
    <ds:schemaRef ds:uri="http://purl.org/dc/terms/"/>
    <ds:schemaRef ds:uri="d4dc1984-4e7d-439a-9f8d-a1b7ed460e00"/>
    <ds:schemaRef ds:uri="http://schemas.microsoft.com/office/infopath/2007/PartnerControls"/>
    <ds:schemaRef ds:uri="http://schemas.openxmlformats.org/package/2006/metadata/core-properties"/>
    <ds:schemaRef ds:uri="CAD7385A-07AE-43A6-842E-8B888B839729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Kryptoaktíva a ICOs</Template>
  <TotalTime>4368</TotalTime>
  <Words>3483</Words>
  <PresentationFormat>Widescreen</PresentationFormat>
  <Paragraphs>681</Paragraphs>
  <Slides>31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Cambria</vt:lpstr>
      <vt:lpstr>Verdana</vt:lpstr>
      <vt:lpstr>Wingdings</vt:lpstr>
      <vt:lpstr>NBS POWERPOINT 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keywords/>
  <dc:description/>
  <cp:lastPrinted>2021-06-25T13:24:51Z</cp:lastPrinted>
  <dcterms:created xsi:type="dcterms:W3CDTF">2020-06-05T13:08:55Z</dcterms:created>
  <dcterms:modified xsi:type="dcterms:W3CDTF">2023-06-30T10:54:34Z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0x0101009148F5A04DDD49CBA7127AADA5FB792B00AADE34325A8B49CDA8BB4DB53328F2140086A59482652A074F90B377E714AC8AE8</vt:lpwstr>
  </property>
  <property fmtid="{D5CDD505-2E9C-101B-9397-08002B2CF9AE}" pid="3" name="_dlc_DocIdItemGuid">
    <vt:lpwstr>25d78560-6748-45f2-bf8f-0a5effee4a3f</vt:lpwstr>
  </property>
</Properties>
</file>